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91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616C-EA6F-41BC-B7F3-EC15BC16421A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7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9B3F-E424-417D-B039-D29060B17707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38BE-E584-4055-9C82-B8EABC47AD28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0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5"/>
            <a:ext cx="12192000" cy="68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4" y="2523258"/>
            <a:ext cx="6297612" cy="1646302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Med uni Graz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" y="491799"/>
            <a:ext cx="3756113" cy="14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1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2224216"/>
            <a:ext cx="6297612" cy="1945344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334" y="6421440"/>
            <a:ext cx="911939" cy="365125"/>
          </a:xfrm>
        </p:spPr>
        <p:txBody>
          <a:bodyPr/>
          <a:lstStyle>
            <a:lvl1pPr algn="l">
              <a:defRPr/>
            </a:lvl1pPr>
          </a:lstStyle>
          <a:p>
            <a:fld id="{40A1AE8F-9E80-4D3A-A878-C6BF5F2495D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0748" y="642890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98915"/>
            <a:ext cx="5235900" cy="1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12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21861-B9EC-4460-8BE6-F4AA67503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9687-529F-4366-9CF3-9FA4752A379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sereina.herzog@medunigraz.at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8105" y="6312466"/>
            <a:ext cx="683339" cy="365125"/>
          </a:xfrm>
        </p:spPr>
        <p:txBody>
          <a:bodyPr/>
          <a:lstStyle>
            <a:lvl1pPr>
              <a:defRPr sz="10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74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7508"/>
            <a:ext cx="4184035" cy="388077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1707508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2278-9DDA-4509-9B71-DDED9F387737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5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72" y="-114843"/>
            <a:ext cx="12386872" cy="697284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7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" y="0"/>
            <a:ext cx="12187430" cy="686057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9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501189"/>
            <a:ext cx="273415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6A7B-DA1A-4E65-958E-4FFC584E8BB9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38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4A4C-ACDE-48FB-950C-F033877BAD61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1816-5E83-4C83-B2EE-5C3B44EB5E4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823B-7587-42FE-B1CE-F1AB3495E7CD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1F4A-DF7B-41B1-94BB-17456446422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5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7E08-2DAD-487E-BA90-8EB78967A283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372D-1CA6-4A6D-87D8-EB377A7BDAC3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2BBC-0EAE-4810-A514-D867FF27745B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9842-5427-4157-A961-9C9B76383B8B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9927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3C7A-7014-4CE3-8614-AF92D250F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7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0"/>
            <a:ext cx="1492019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934"/>
          </a:solidFill>
          <a:latin typeface="+mj-lt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7333" y="2523258"/>
            <a:ext cx="9102346" cy="1646302"/>
          </a:xfrm>
        </p:spPr>
        <p:txBody>
          <a:bodyPr/>
          <a:lstStyle/>
          <a:p>
            <a:r>
              <a:rPr lang="en-US" b="1" cap="none" dirty="0"/>
              <a:t>Introduction to scientific programing – Python</a:t>
            </a:r>
            <a:endParaRPr lang="de-AT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3968" y="4381078"/>
            <a:ext cx="9895416" cy="2116943"/>
          </a:xfrm>
        </p:spPr>
        <p:txBody>
          <a:bodyPr>
            <a:normAutofit fontScale="92500" lnSpcReduction="10000"/>
          </a:bodyPr>
          <a:lstStyle/>
          <a:p>
            <a:endParaRPr lang="de-DE" sz="2200" baseline="30000" dirty="0"/>
          </a:p>
          <a:p>
            <a:r>
              <a:rPr lang="pt-BR" dirty="0"/>
              <a:t>Python </a:t>
            </a:r>
            <a:r>
              <a:rPr lang="pt-BR" dirty="0" err="1"/>
              <a:t>Basics</a:t>
            </a:r>
            <a:r>
              <a:rPr lang="pt-BR" dirty="0"/>
              <a:t>:</a:t>
            </a:r>
          </a:p>
          <a:p>
            <a:r>
              <a:rPr lang="pt-BR" dirty="0"/>
              <a:t>	 Data </a:t>
            </a:r>
            <a:r>
              <a:rPr lang="pt-BR" dirty="0" err="1"/>
              <a:t>Types</a:t>
            </a:r>
            <a:r>
              <a:rPr lang="pt-BR" dirty="0"/>
              <a:t>, </a:t>
            </a:r>
            <a:r>
              <a:rPr lang="pt-BR" dirty="0" err="1"/>
              <a:t>Lists</a:t>
            </a:r>
            <a:r>
              <a:rPr lang="pt-BR" dirty="0"/>
              <a:t> &amp; </a:t>
            </a:r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Operations</a:t>
            </a:r>
            <a:r>
              <a:rPr lang="pt-BR" dirty="0"/>
              <a:t>, </a:t>
            </a:r>
            <a:r>
              <a:rPr lang="pt-BR" dirty="0" err="1"/>
              <a:t>Conditionals</a:t>
            </a:r>
            <a:endParaRPr lang="pt-BR" dirty="0"/>
          </a:p>
          <a:p>
            <a:endParaRPr lang="pt-BR" dirty="0"/>
          </a:p>
          <a:p>
            <a:r>
              <a:rPr lang="en-CA" dirty="0"/>
              <a:t>Materials provided by Daniel Platero-</a:t>
            </a:r>
            <a:r>
              <a:rPr lang="en-CA" dirty="0" err="1"/>
              <a:t>Rochart</a:t>
            </a:r>
            <a:endParaRPr lang="pt-BR" dirty="0"/>
          </a:p>
          <a:p>
            <a:endParaRPr lang="pt-BR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310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store collections of homogeneous or heterogeneous items.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2413616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[]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list()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4339" y="3572730"/>
            <a:ext cx="10402350" cy="214526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a.append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append 4 to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a.extend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iterable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# extend the list using an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iterable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a.remove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remove ‘2’ from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a.reverse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reverse the order of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a.sort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sort the list </a:t>
            </a:r>
          </a:p>
        </p:txBody>
      </p:sp>
    </p:spTree>
    <p:extLst>
      <p:ext uri="{BB962C8B-B14F-4D97-AF65-F5344CB8AC3E}">
        <p14:creationId xmlns:p14="http://schemas.microsoft.com/office/powerpoint/2010/main" val="381817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store collections of homogeneous or heterogeneous items.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2413616"/>
            <a:ext cx="10402350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min() # find the minimum value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max() # find the maximum value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number of elements in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sum() # sum the values in the list</a:t>
            </a:r>
          </a:p>
        </p:txBody>
      </p:sp>
    </p:spTree>
    <p:extLst>
      <p:ext uri="{BB962C8B-B14F-4D97-AF65-F5344CB8AC3E}">
        <p14:creationId xmlns:p14="http://schemas.microsoft.com/office/powerpoint/2010/main" val="81768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13280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Unordered collection of data. Do not support indexing or slicing. Commonly used to test membership, remove duplicates, and mathematical operations like union, intersection etc.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3152406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set()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{}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4339" y="4233065"/>
            <a:ext cx="10402350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a.add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a.remove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min(a)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max(a)</a:t>
            </a:r>
          </a:p>
        </p:txBody>
      </p:sp>
    </p:spTree>
    <p:extLst>
      <p:ext uri="{BB962C8B-B14F-4D97-AF65-F5344CB8AC3E}">
        <p14:creationId xmlns:p14="http://schemas.microsoft.com/office/powerpoint/2010/main" val="424904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48637"/>
          <a:stretch/>
        </p:blipFill>
        <p:spPr>
          <a:xfrm>
            <a:off x="0" y="1509985"/>
            <a:ext cx="6105546" cy="38014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51361" b="535"/>
          <a:stretch/>
        </p:blipFill>
        <p:spPr>
          <a:xfrm>
            <a:off x="6096000" y="1630757"/>
            <a:ext cx="6105546" cy="35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1678"/>
            <a:ext cx="5536724" cy="41967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9" y="1682287"/>
            <a:ext cx="5018813" cy="35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roots of a Quadratic function.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0667" y="2840266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3: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0669" y="3369072"/>
            <a:ext cx="5016616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of a given wavelength in the visible light range.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66" y="2980187"/>
            <a:ext cx="6387176" cy="25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" y="1079212"/>
            <a:ext cx="6573374" cy="51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pi approximations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4: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3" y="2036492"/>
            <a:ext cx="11364911" cy="128605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00668" y="433376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prime numbers up to a certain value.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0668" y="3740409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5: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91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84" y="1423623"/>
            <a:ext cx="5365822" cy="48404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8" y="1079212"/>
            <a:ext cx="6573374" cy="51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square root using Newton’s method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6: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0667" y="2840266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7: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0669" y="3369072"/>
            <a:ext cx="5016616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prime factorization of any number.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1" y="3123952"/>
            <a:ext cx="5253061" cy="24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5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1986752"/>
            <a:ext cx="853559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5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2502003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3504194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4137053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5139244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8FDF1-592E-031E-CFD0-246E8F56BB2D}"/>
              </a:ext>
            </a:extLst>
          </p:cNvPr>
          <p:cNvSpPr txBox="1"/>
          <p:nvPr/>
        </p:nvSpPr>
        <p:spPr>
          <a:xfrm>
            <a:off x="537939" y="1789441"/>
            <a:ext cx="10543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https://developers.google.com/edu/python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Google’s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2-day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Course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D6A653-1EB6-A2DA-7AA9-7A455C99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337644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2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3745873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9404" t="9040" r="8741" b="5894"/>
          <a:stretch/>
        </p:blipFill>
        <p:spPr>
          <a:xfrm>
            <a:off x="119736" y="4421168"/>
            <a:ext cx="4911234" cy="19954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E28C26-21E2-848A-060D-6B02BE16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197832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681F7-3E70-019E-C0C0-634A11F7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27" y="4207538"/>
            <a:ext cx="1734457" cy="1734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DF095-988B-5F0D-3D0F-C608F4E94B27}"/>
              </a:ext>
            </a:extLst>
          </p:cNvPr>
          <p:cNvSpPr txBox="1"/>
          <p:nvPr/>
        </p:nvSpPr>
        <p:spPr>
          <a:xfrm>
            <a:off x="5168761" y="594199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ChatGPT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5D83-C7E0-1D52-ACA8-037D94143101}"/>
              </a:ext>
            </a:extLst>
          </p:cNvPr>
          <p:cNvSpPr txBox="1"/>
          <p:nvPr/>
        </p:nvSpPr>
        <p:spPr>
          <a:xfrm>
            <a:off x="7333278" y="4375274"/>
            <a:ext cx="4724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REMEMBER: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Problem-solving is the key to understanding!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getting an easy answer, give it your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try!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Embrace challenges—that is how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 and grow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rPr>
              <a:t>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6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54339" y="2954829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text1 = ‘This is a string’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text2 = “This is also a string” </a:t>
            </a:r>
          </a:p>
        </p:txBody>
      </p:sp>
    </p:spTree>
    <p:extLst>
      <p:ext uri="{BB962C8B-B14F-4D97-AF65-F5344CB8AC3E}">
        <p14:creationId xmlns:p14="http://schemas.microsoft.com/office/powerpoint/2010/main" val="134228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54339" y="2954829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text1 = ‘This is a string’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text2 = “This is also a string”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54338" y="4398321"/>
            <a:ext cx="650985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text3 = ‘‘‘This is a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     multiline string’’’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54337" y="5528690"/>
            <a:ext cx="650985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text4 = “““This is too a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     multiline string””” </a:t>
            </a:r>
          </a:p>
        </p:txBody>
      </p:sp>
    </p:spTree>
    <p:extLst>
      <p:ext uri="{BB962C8B-B14F-4D97-AF65-F5344CB8AC3E}">
        <p14:creationId xmlns:p14="http://schemas.microsoft.com/office/powerpoint/2010/main" val="174190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has three different numeric values: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floating point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numbers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In addition,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as integers (subtype).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 values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4339" y="2954829"/>
            <a:ext cx="1040235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(42) # unlimited precision (limited only by memory)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10393962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float(42.5) # implemented using double in C (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sys.float_info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9" y="4729193"/>
            <a:ext cx="10090229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has three different numeric values: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floating point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numbers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In addition,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as integers (subtype).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 values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4339" y="2954829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complex(1, -3) # contain a real (re) and imaginary part (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both of them can be float values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54339" y="4145245"/>
            <a:ext cx="10393962" cy="255389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print(a)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(1-3j)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a.real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a.imag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-3</a:t>
            </a:r>
          </a:p>
        </p:txBody>
      </p:sp>
    </p:spTree>
    <p:extLst>
      <p:ext uri="{BB962C8B-B14F-4D97-AF65-F5344CB8AC3E}">
        <p14:creationId xmlns:p14="http://schemas.microsoft.com/office/powerpoint/2010/main" val="60710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77" y="872288"/>
            <a:ext cx="7512445" cy="55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(1) or False (0).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44" y="2920976"/>
            <a:ext cx="8745540" cy="26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902</Words>
  <Application>Microsoft Macintosh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Trebuchet MS</vt:lpstr>
      <vt:lpstr>Wingdings 3</vt:lpstr>
      <vt:lpstr>Tema de Office</vt:lpstr>
      <vt:lpstr>3_Facette</vt:lpstr>
      <vt:lpstr>Introduction to scientific programing –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Resources:</vt:lpstr>
      <vt:lpstr>Further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scientific programing – Python</dc:title>
  <dc:creator>Iva P</dc:creator>
  <cp:lastModifiedBy>Iva P</cp:lastModifiedBy>
  <cp:revision>1</cp:revision>
  <dcterms:created xsi:type="dcterms:W3CDTF">2025-01-27T19:50:14Z</dcterms:created>
  <dcterms:modified xsi:type="dcterms:W3CDTF">2025-01-27T19:59:32Z</dcterms:modified>
</cp:coreProperties>
</file>